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</p:sldIdLst>
  <p:sldSz cx="10080625" cy="7559675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-944" y="-120"/>
      </p:cViewPr>
      <p:guideLst>
        <p:guide orient="horz" pos="2381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printerSettings" Target="printerSettings/printerSettings1.bin"/><Relationship Id="rId91" Type="http://schemas.openxmlformats.org/officeDocument/2006/relationships/presProps" Target="presProps.xml"/><Relationship Id="rId92" Type="http://schemas.openxmlformats.org/officeDocument/2006/relationships/viewProps" Target="viewProps.xml"/><Relationship Id="rId93" Type="http://schemas.openxmlformats.org/officeDocument/2006/relationships/theme" Target="theme/theme1.xml"/><Relationship Id="rId94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37" name="Picture 36"/>
          <p:cNvPicPr/>
          <p:nvPr/>
        </p:nvPicPr>
        <p:blipFill>
          <a:blip r:embed="rId2"/>
          <a:stretch/>
        </p:blipFill>
        <p:spPr>
          <a:xfrm>
            <a:off x="2292120" y="1768680"/>
            <a:ext cx="5495040" cy="4384440"/>
          </a:xfrm>
          <a:prstGeom prst="rect">
            <a:avLst/>
          </a:prstGeom>
          <a:ln>
            <a:noFill/>
          </a:ln>
        </p:spPr>
      </p:pic>
      <p:pic>
        <p:nvPicPr>
          <p:cNvPr id="38" name="Picture 37"/>
          <p:cNvPicPr/>
          <p:nvPr/>
        </p:nvPicPr>
        <p:blipFill>
          <a:blip r:embed="rId2"/>
          <a:stretch/>
        </p:blipFill>
        <p:spPr>
          <a:xfrm>
            <a:off x="2292120" y="1768680"/>
            <a:ext cx="5495040" cy="4384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44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4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Seventh Outline Level</a:t>
            </a:r>
            <a:endParaRPr/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1400">
                <a:latin typeface="Times New Roman"/>
              </a:rPr>
              <a:t>&lt;date/time&gt;</a:t>
            </a:r>
            <a:endParaRPr/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r>
              <a:rPr lang="en-US" sz="1400">
                <a:latin typeface="Times New Roman"/>
              </a:rPr>
              <a:t>&lt;footer&gt;</a:t>
            </a:r>
            <a:endParaRPr/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fld id="{DC92FF3B-7101-4778-BA58-AB37B3A4F0AB}" type="slidenum">
              <a:rPr lang="en-US" sz="1400">
                <a:latin typeface="Times New Roman"/>
              </a:r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8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9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1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2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3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4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5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6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7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8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9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1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2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3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4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5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6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7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9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0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1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2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3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4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5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6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400" y="3240"/>
            <a:ext cx="10079640" cy="7553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011680" y="91440"/>
            <a:ext cx="6035040" cy="7468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4200" y="-1440"/>
            <a:ext cx="10079640" cy="7553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194560" y="182880"/>
            <a:ext cx="5669280" cy="7238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74320" y="91800"/>
            <a:ext cx="9509760" cy="7444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377440" y="91440"/>
            <a:ext cx="5212080" cy="7330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103120" y="76320"/>
            <a:ext cx="6035040" cy="7330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102760" y="91080"/>
            <a:ext cx="5760720" cy="7406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400" y="3240"/>
            <a:ext cx="10079640" cy="7553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91080" y="0"/>
            <a:ext cx="9875520" cy="7498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400" y="3240"/>
            <a:ext cx="10079640" cy="7553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880" y="16200"/>
            <a:ext cx="10079640" cy="7553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400" y="3240"/>
            <a:ext cx="10079640" cy="7553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468880" y="76320"/>
            <a:ext cx="5486400" cy="7421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22600" y="91440"/>
            <a:ext cx="8503920" cy="7314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560320" y="91440"/>
            <a:ext cx="5120640" cy="7406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560320" y="76680"/>
            <a:ext cx="5303520" cy="7329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880" y="91080"/>
            <a:ext cx="10079640" cy="7406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880" y="-171000"/>
            <a:ext cx="10079640" cy="7669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618200" y="91440"/>
            <a:ext cx="6866640" cy="7406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-360" y="67320"/>
            <a:ext cx="10058400" cy="7430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66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0800" y="20520"/>
            <a:ext cx="10079640" cy="7553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0800" y="20520"/>
            <a:ext cx="10079640" cy="7553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880" y="91440"/>
            <a:ext cx="10079640" cy="7406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880" y="-171000"/>
            <a:ext cx="10079640" cy="7731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0800" y="20520"/>
            <a:ext cx="10079640" cy="7553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0800" y="20520"/>
            <a:ext cx="10079640" cy="7553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0800" y="20520"/>
            <a:ext cx="10079640" cy="7553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91080" y="182880"/>
            <a:ext cx="9988560" cy="7223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880" y="16200"/>
            <a:ext cx="10079640" cy="7553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0" y="-360"/>
            <a:ext cx="9966600" cy="7560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75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3040" y="365400"/>
            <a:ext cx="9966960" cy="6492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91080" y="456840"/>
            <a:ext cx="9875520" cy="6400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219680" y="182880"/>
            <a:ext cx="6644160" cy="7244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7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880" y="16200"/>
            <a:ext cx="10079640" cy="7553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78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0800" y="20520"/>
            <a:ext cx="10079640" cy="7553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400" y="3240"/>
            <a:ext cx="10079640" cy="7553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80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82520" y="108360"/>
            <a:ext cx="9601200" cy="7389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81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011320" y="91080"/>
            <a:ext cx="6126480" cy="7406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8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91080" y="91080"/>
            <a:ext cx="9875520" cy="7315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91080" y="91080"/>
            <a:ext cx="9875520" cy="7406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84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160" y="360"/>
            <a:ext cx="10079640" cy="7553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85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160" y="20880"/>
            <a:ext cx="10079640" cy="7553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icture 86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160" y="20880"/>
            <a:ext cx="10079640" cy="7553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377440" y="92520"/>
            <a:ext cx="5486400" cy="7314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87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60" y="91440"/>
            <a:ext cx="10079640" cy="7406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Picture 88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880" y="91080"/>
            <a:ext cx="9955080" cy="7406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icture 89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91080" y="91080"/>
            <a:ext cx="9875520" cy="7315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90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91080" y="731160"/>
            <a:ext cx="9875520" cy="5760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91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91080" y="548280"/>
            <a:ext cx="9875520" cy="6400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icture 9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91080" y="67320"/>
            <a:ext cx="9875520" cy="7430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9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377440" y="76320"/>
            <a:ext cx="5212080" cy="7330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Picture 94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91080" y="182520"/>
            <a:ext cx="9875520" cy="7223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95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9960" y="50040"/>
            <a:ext cx="10079640" cy="7553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96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9960" y="6840"/>
            <a:ext cx="10079640" cy="7553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4200" y="-1440"/>
            <a:ext cx="10079640" cy="7553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97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9960" y="50040"/>
            <a:ext cx="10079640" cy="7553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98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194560" y="91440"/>
            <a:ext cx="5303520" cy="7330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-360" y="91080"/>
            <a:ext cx="10080000" cy="7468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100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880" y="-34920"/>
            <a:ext cx="10079640" cy="7553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Picture 101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91080" y="61920"/>
            <a:ext cx="9875520" cy="7498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10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880" y="-171000"/>
            <a:ext cx="10079640" cy="7731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Picture 10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400" y="3240"/>
            <a:ext cx="10079640" cy="7553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104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880" y="1005480"/>
            <a:ext cx="10079640" cy="5669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Picture 105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560320" y="76320"/>
            <a:ext cx="4937760" cy="7330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106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7800" y="76320"/>
            <a:ext cx="5814360" cy="7421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4200" y="-1440"/>
            <a:ext cx="10079640" cy="7553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Picture 107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7800" y="76320"/>
            <a:ext cx="4808520" cy="7330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Picture 108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400" y="3240"/>
            <a:ext cx="10079640" cy="7553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109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102760" y="91080"/>
            <a:ext cx="5760720" cy="7406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400" y="3240"/>
            <a:ext cx="10079640" cy="7553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Picture 111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560320" y="76320"/>
            <a:ext cx="4991400" cy="7421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Picture 11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400" y="6840"/>
            <a:ext cx="10079640" cy="7553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400" y="3240"/>
            <a:ext cx="10079640" cy="7553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Picture 114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400" y="3240"/>
            <a:ext cx="10079640" cy="7553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Picture 115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400" y="3240"/>
            <a:ext cx="10079640" cy="7553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icture 116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194560" y="91440"/>
            <a:ext cx="5760720" cy="7315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4200" y="-1440"/>
            <a:ext cx="10079640" cy="7553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icture 117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415240" y="91440"/>
            <a:ext cx="4899960" cy="7330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icture 118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400" y="3240"/>
            <a:ext cx="10079640" cy="7553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Picture 119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400" y="3240"/>
            <a:ext cx="10079640" cy="7553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120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400" y="3240"/>
            <a:ext cx="10079640" cy="7553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icture 121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400" y="3240"/>
            <a:ext cx="10079640" cy="7553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Picture 12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400" y="3240"/>
            <a:ext cx="10079640" cy="7553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Picture 12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0" y="75960"/>
            <a:ext cx="9970920" cy="7483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Picture 124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7800" y="76320"/>
            <a:ext cx="6363000" cy="7330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icture 125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7800" y="75960"/>
            <a:ext cx="5540040" cy="7330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4200" y="-1440"/>
            <a:ext cx="10079640" cy="7553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0</Words>
  <Application>Microsoft Macintosh PowerPoint</Application>
  <PresentationFormat>Custom</PresentationFormat>
  <Paragraphs>0</Paragraphs>
  <Slides>88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8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Bain, Lisa A.</dc:creator>
  <cp:lastModifiedBy>Bowles, Dean S.</cp:lastModifiedBy>
  <cp:revision>5</cp:revision>
  <dcterms:modified xsi:type="dcterms:W3CDTF">2018-07-27T18:29:44Z</dcterms:modified>
</cp:coreProperties>
</file>